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06/07/1433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06/07/1433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06/07/1433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06/07/1433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06/07/1433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06/07/1433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06/07/1433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06/07/1433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06/07/1433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06/07/1433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ar-S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انقر فوق الرمز لإضافة صورة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06/07/1433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06/07/1433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SA" sz="3600" dirty="0" smtClean="0"/>
              <a:t>عمادة شؤون الطلاب بجامعة المجمعة</a:t>
            </a:r>
            <a:endParaRPr lang="ar-SA" sz="36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SA" sz="8000" b="1" dirty="0" smtClean="0">
                <a:solidFill>
                  <a:schemeClr val="accent4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دوري الجامعة لكرة القدم</a:t>
            </a:r>
            <a:endParaRPr lang="ar-SA" sz="8000" b="1" dirty="0">
              <a:solidFill>
                <a:schemeClr val="accent4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slow" advClick="0" advTm="4000">
    <p:wipe dir="u"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الأهداف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تنمية مواهب الطلاب الرياضية</a:t>
            </a:r>
          </a:p>
          <a:p>
            <a:r>
              <a:rPr lang="ar-SA" dirty="0" smtClean="0"/>
              <a:t>تعارف الطلاب فيما بينهم</a:t>
            </a:r>
          </a:p>
          <a:p>
            <a:r>
              <a:rPr lang="ar-SA" dirty="0" smtClean="0"/>
              <a:t>زرع روح التنافس الشريف بين الكليات</a:t>
            </a:r>
          </a:p>
          <a:p>
            <a:r>
              <a:rPr lang="ar-SA" dirty="0" smtClean="0"/>
              <a:t>اختيار المتميزين لتمثيل منتخب الجامعة</a:t>
            </a:r>
            <a:endParaRPr lang="ar-SA" dirty="0"/>
          </a:p>
        </p:txBody>
      </p:sp>
    </p:spTree>
  </p:cSld>
  <p:clrMapOvr>
    <a:masterClrMapping/>
  </p:clrMapOvr>
  <p:transition spd="slow" advClick="0" advTm="4000">
    <p:wipe dir="d"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الكليات المشاركة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A" dirty="0" smtClean="0"/>
              <a:t>المجتمع</a:t>
            </a:r>
          </a:p>
          <a:p>
            <a:r>
              <a:rPr lang="ar-SA" dirty="0" smtClean="0"/>
              <a:t>العلوم</a:t>
            </a:r>
          </a:p>
          <a:p>
            <a:r>
              <a:rPr lang="ar-SA" dirty="0" smtClean="0"/>
              <a:t>العلوم الطبية التطبيقية</a:t>
            </a:r>
          </a:p>
          <a:p>
            <a:r>
              <a:rPr lang="ar-SA" dirty="0" smtClean="0"/>
              <a:t>إدارة الأعمال</a:t>
            </a:r>
          </a:p>
          <a:p>
            <a:r>
              <a:rPr lang="ar-SA" dirty="0" smtClean="0"/>
              <a:t>الهندسة</a:t>
            </a:r>
          </a:p>
          <a:p>
            <a:r>
              <a:rPr lang="ar-SA" dirty="0" smtClean="0"/>
              <a:t>التربية بالمجمعة</a:t>
            </a:r>
          </a:p>
          <a:p>
            <a:r>
              <a:rPr lang="ar-SA" dirty="0" smtClean="0"/>
              <a:t>التربية بالزلفي</a:t>
            </a:r>
          </a:p>
          <a:p>
            <a:r>
              <a:rPr lang="ar-SA" dirty="0" smtClean="0"/>
              <a:t>العلوم والدراسات الإنسانية بالغاط</a:t>
            </a:r>
          </a:p>
          <a:p>
            <a:r>
              <a:rPr lang="ar-SA" dirty="0" smtClean="0"/>
              <a:t>العلوم والدراسات الإنسانية بحوطة سدير</a:t>
            </a:r>
          </a:p>
          <a:p>
            <a:r>
              <a:rPr lang="ar-SA" dirty="0" smtClean="0"/>
              <a:t>الطب</a:t>
            </a:r>
          </a:p>
          <a:p>
            <a:r>
              <a:rPr lang="ar-SA" dirty="0" smtClean="0"/>
              <a:t>طب الأسنان</a:t>
            </a:r>
          </a:p>
          <a:p>
            <a:endParaRPr lang="ar-SA" dirty="0"/>
          </a:p>
        </p:txBody>
      </p:sp>
    </p:spTree>
  </p:cSld>
  <p:clrMapOvr>
    <a:masterClrMapping/>
  </p:clrMapOvr>
  <p:transition spd="slow" advClick="0" advTm="4000">
    <p:wipe dir="r"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1600" dirty="0" smtClean="0"/>
              <a:t>جدول الدوري</a:t>
            </a:r>
            <a:endParaRPr lang="ar-SA" sz="1600" dirty="0"/>
          </a:p>
        </p:txBody>
      </p:sp>
      <p:pic>
        <p:nvPicPr>
          <p:cNvPr id="4" name="عنصر نائب للمحتوى 3" descr="جدوول الدوري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1000108"/>
            <a:ext cx="7715304" cy="5857892"/>
          </a:xfrm>
        </p:spPr>
      </p:pic>
    </p:spTree>
  </p:cSld>
  <p:clrMapOvr>
    <a:masterClrMapping/>
  </p:clrMapOvr>
  <p:transition spd="slow" advClick="0" advTm="4000">
    <p:wipe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4"/>
                </a:solidFill>
              </a:rPr>
              <a:t>الملاعب المستضيفة</a:t>
            </a:r>
            <a:endParaRPr lang="ar-SA" dirty="0">
              <a:solidFill>
                <a:schemeClr val="accent4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solidFill>
                  <a:schemeClr val="accent5">
                    <a:lumMod val="50000"/>
                  </a:schemeClr>
                </a:solidFill>
              </a:rPr>
              <a:t>مدينة الأمير سلمان بن عبدا لعزيز بالمجمعة</a:t>
            </a:r>
          </a:p>
          <a:p>
            <a:r>
              <a:rPr lang="ar-SA" sz="4000" dirty="0" smtClean="0">
                <a:solidFill>
                  <a:schemeClr val="accent5">
                    <a:lumMod val="50000"/>
                  </a:schemeClr>
                </a:solidFill>
              </a:rPr>
              <a:t>نادي الزلفي بالزلفي</a:t>
            </a:r>
          </a:p>
          <a:p>
            <a:r>
              <a:rPr lang="ar-SA" sz="4000" dirty="0" smtClean="0">
                <a:solidFill>
                  <a:schemeClr val="accent5">
                    <a:lumMod val="50000"/>
                  </a:schemeClr>
                </a:solidFill>
              </a:rPr>
              <a:t>نادي الحمادة بالغاط</a:t>
            </a:r>
          </a:p>
          <a:p>
            <a:r>
              <a:rPr lang="ar-SA" sz="4000" dirty="0" smtClean="0">
                <a:solidFill>
                  <a:schemeClr val="accent5">
                    <a:lumMod val="50000"/>
                  </a:schemeClr>
                </a:solidFill>
              </a:rPr>
              <a:t>نادي الفيحاء بالمجمعة</a:t>
            </a:r>
          </a:p>
          <a:p>
            <a:r>
              <a:rPr lang="ar-SA" sz="4000" dirty="0" smtClean="0">
                <a:solidFill>
                  <a:schemeClr val="accent5">
                    <a:lumMod val="50000"/>
                  </a:schemeClr>
                </a:solidFill>
              </a:rPr>
              <a:t>نادي نجد بحوطة سدير</a:t>
            </a:r>
          </a:p>
          <a:p>
            <a:r>
              <a:rPr lang="ar-SA" sz="4000" dirty="0" smtClean="0">
                <a:solidFill>
                  <a:schemeClr val="accent5">
                    <a:lumMod val="50000"/>
                  </a:schemeClr>
                </a:solidFill>
              </a:rPr>
              <a:t>نادي سدير </a:t>
            </a:r>
            <a:r>
              <a:rPr lang="ar-SA" sz="4000" dirty="0" err="1" smtClean="0">
                <a:solidFill>
                  <a:schemeClr val="accent5">
                    <a:lumMod val="50000"/>
                  </a:schemeClr>
                </a:solidFill>
              </a:rPr>
              <a:t>بجلاجل</a:t>
            </a:r>
            <a:endParaRPr lang="ar-SA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4000">
    <p:wedge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الجهات المشاركة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الخدمات الطبية بالجامعة</a:t>
            </a:r>
          </a:p>
          <a:p>
            <a:r>
              <a:rPr lang="ar-SA" dirty="0" smtClean="0"/>
              <a:t>إدارة العلاقات العامة</a:t>
            </a:r>
          </a:p>
          <a:p>
            <a:r>
              <a:rPr lang="ar-SA" dirty="0" smtClean="0"/>
              <a:t>إدارة الخدمات بالجامعة</a:t>
            </a:r>
          </a:p>
          <a:p>
            <a:endParaRPr lang="ar-SA" dirty="0"/>
          </a:p>
        </p:txBody>
      </p:sp>
    </p:spTree>
  </p:cSld>
  <p:clrMapOvr>
    <a:masterClrMapping/>
  </p:clrMapOvr>
  <p:transition spd="slow" advClick="0" advTm="4000">
    <p:dissolve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الفائزون والمكرمون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المركز الأول                كلية التربية بالمجمعة</a:t>
            </a:r>
          </a:p>
          <a:p>
            <a:r>
              <a:rPr lang="ar-SA" dirty="0" smtClean="0"/>
              <a:t>المركز الثاني                كلية إدارة الأعمال</a:t>
            </a:r>
          </a:p>
          <a:p>
            <a:r>
              <a:rPr lang="ar-SA" dirty="0" smtClean="0"/>
              <a:t>المركز الثالث               كلية التربية بالزلفي</a:t>
            </a:r>
          </a:p>
          <a:p>
            <a:r>
              <a:rPr lang="ar-SA" dirty="0" smtClean="0"/>
              <a:t>أفضل لاعب                اللاعب عبدا لعزيز الخميس</a:t>
            </a:r>
          </a:p>
          <a:p>
            <a:r>
              <a:rPr lang="ar-SA" dirty="0" smtClean="0"/>
              <a:t>أفضل حارس               الحارس عبد المجيد الموسى</a:t>
            </a:r>
          </a:p>
          <a:p>
            <a:r>
              <a:rPr lang="ar-SA" dirty="0" smtClean="0"/>
              <a:t>هداف الدوري               اللاعب فهد </a:t>
            </a:r>
            <a:r>
              <a:rPr lang="ar-SA" dirty="0" err="1" smtClean="0"/>
              <a:t>صايل</a:t>
            </a:r>
            <a:endParaRPr lang="ar-SA" dirty="0"/>
          </a:p>
        </p:txBody>
      </p:sp>
    </p:spTree>
  </p:cSld>
  <p:clrMapOvr>
    <a:masterClrMapping/>
  </p:clrMapOvr>
  <p:transition spd="slow" advClick="0" advTm="4000">
    <p:fade thruBlk="1"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fixed" ptsTypes="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fixed" ptsTypes="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صور من الدوري</a:t>
            </a:r>
            <a:endParaRPr lang="ar-SA" dirty="0"/>
          </a:p>
        </p:txBody>
      </p:sp>
      <p:pic>
        <p:nvPicPr>
          <p:cNvPr id="5" name="عنصر نائب للمحتوى 4" descr="دوري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0464" y="1285860"/>
            <a:ext cx="3033536" cy="2500330"/>
          </a:xfrm>
        </p:spPr>
      </p:pic>
      <p:pic>
        <p:nvPicPr>
          <p:cNvPr id="6" name="صورة 5" descr="دوري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57298"/>
            <a:ext cx="3071834" cy="2500329"/>
          </a:xfrm>
          <a:prstGeom prst="rect">
            <a:avLst/>
          </a:prstGeom>
        </p:spPr>
      </p:pic>
      <p:pic>
        <p:nvPicPr>
          <p:cNvPr id="7" name="صورة 6" descr="دوري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4214818"/>
            <a:ext cx="3071802" cy="2500329"/>
          </a:xfrm>
          <a:prstGeom prst="rect">
            <a:avLst/>
          </a:prstGeom>
        </p:spPr>
      </p:pic>
      <p:pic>
        <p:nvPicPr>
          <p:cNvPr id="8" name="صورة 7" descr="دوري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14818"/>
            <a:ext cx="3071802" cy="2500330"/>
          </a:xfrm>
          <a:prstGeom prst="rect">
            <a:avLst/>
          </a:prstGeom>
        </p:spPr>
      </p:pic>
      <p:pic>
        <p:nvPicPr>
          <p:cNvPr id="9" name="صورة 8" descr="دوري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240" y="1285860"/>
            <a:ext cx="2857520" cy="535785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cover dir="ru"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إعداد</a:t>
            </a:r>
            <a:br>
              <a:rPr lang="ar-SA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5400" dirty="0" smtClean="0"/>
              <a:t>مشرف الأنشطة الرياضية والكشفية</a:t>
            </a:r>
          </a:p>
          <a:p>
            <a:pPr algn="ctr"/>
            <a:r>
              <a:rPr lang="ar-SA" sz="5400" dirty="0" smtClean="0"/>
              <a:t>ناصر بن راشد الحنو</a:t>
            </a:r>
            <a:endParaRPr lang="ar-SA" sz="5400" dirty="0"/>
          </a:p>
        </p:txBody>
      </p:sp>
    </p:spTree>
  </p:cSld>
  <p:clrMapOvr>
    <a:masterClrMapping/>
  </p:clrMapOvr>
  <p:transition spd="slow" advClick="0" advTm="4000">
    <p:strips dir="ld"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ذروة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ذروة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ذروة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84</TotalTime>
  <Words>139</Words>
  <PresentationFormat>عرض على الشاشة (3:4)‏</PresentationFormat>
  <Paragraphs>42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ذروة</vt:lpstr>
      <vt:lpstr>عمادة شؤون الطلاب بجامعة المجمعة</vt:lpstr>
      <vt:lpstr>الأهداف</vt:lpstr>
      <vt:lpstr>الكليات المشاركة</vt:lpstr>
      <vt:lpstr>جدول الدوري</vt:lpstr>
      <vt:lpstr>الملاعب المستضيفة</vt:lpstr>
      <vt:lpstr>الجهات المشاركة</vt:lpstr>
      <vt:lpstr>الفائزون والمكرمون</vt:lpstr>
      <vt:lpstr>صور من الدوري</vt:lpstr>
      <vt:lpstr>إعداد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عمادة شؤون الطلاب بجامعة المجمعة</dc:title>
  <cp:lastModifiedBy>الأشــ عماد اللحام ــهـب</cp:lastModifiedBy>
  <cp:revision>11</cp:revision>
  <dcterms:modified xsi:type="dcterms:W3CDTF">2012-05-26T08:00:16Z</dcterms:modified>
</cp:coreProperties>
</file>